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9" r:id="rId13"/>
    <p:sldId id="272" r:id="rId14"/>
    <p:sldId id="270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85B40D-A230-4661-B4B1-B08DBB05E404}" type="datetimeFigureOut">
              <a:rPr lang="pl-PL" smtClean="0"/>
              <a:pPr/>
              <a:t>09.11.2022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602AF9-0A79-4E76-9912-4A56F715784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857519"/>
          </a:xfrm>
        </p:spPr>
        <p:txBody>
          <a:bodyPr>
            <a:normAutofit/>
          </a:bodyPr>
          <a:lstStyle/>
          <a:p>
            <a:pPr algn="l"/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„O wojnę powszechną za Wolność Ludów!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Prosimy cię Panie.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O Broń i Orły narodowe.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Prosimy cię Panie (…)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O niepodległość, całość i wolność Ojczyzny naszej.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Prosimy cię Panie.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W imię Ojca i Syna i Ducha Świętego.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Amen”</a:t>
            </a:r>
            <a:endParaRPr lang="pl-PL" sz="2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4286255"/>
            <a:ext cx="7772400" cy="525055"/>
          </a:xfrm>
        </p:spPr>
        <p:txBody>
          <a:bodyPr>
            <a:normAutofit/>
          </a:bodyPr>
          <a:lstStyle/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Adam Mickiewicz, „Litania pielgrzymska”, Paryż 1832 roku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53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lish_Army_in_France_WWI_recruitment_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411635"/>
            <a:ext cx="3643338" cy="492343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Jesienią 1917 roku, Komitet Narodowy Polski został uznany przez Francję, Wielką Brytanię, Włochy i Stany Zjednoczone za reprezentanta odradzającego się państwa polskiego. A we Francji przystąpiono do formowania Armii Polskiej we Francji.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8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oodrow-wilson-1919-gettyimages-5152184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W styczniu 1918 roku Prezydent USA, Thomas </a:t>
            </a:r>
            <a:r>
              <a:rPr lang="pl-PL" sz="1800" dirty="0" err="1" smtClean="0">
                <a:effectLst/>
                <a:latin typeface="Arial" pitchFamily="34" charset="0"/>
                <a:cs typeface="Arial" pitchFamily="34" charset="0"/>
              </a:rPr>
              <a:t>Woodrow</a:t>
            </a:r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 Wilson ogłasza swój „plan pokojowy”. Plan ten nazwany 14 punktami Wilsona zakładał stworzenie niepodległego państwa polskiego.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81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Na przełomie października i listopada 1918 roku na ziemiach polskich zaczęły powstawać polskie ośrodki władzy.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928802"/>
            <a:ext cx="7772400" cy="2928958"/>
          </a:xfrm>
        </p:spPr>
        <p:txBody>
          <a:bodyPr>
            <a:normAutofit/>
          </a:bodyPr>
          <a:lstStyle/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28 października 1918 roku w Krakowie utworzono polską Komisję Likwidacyjną Galicji i Śląska Cieszyńskiego z Wincentym Witosem na czele.</a:t>
            </a:r>
          </a:p>
          <a:p>
            <a:pPr algn="just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7 listopada 1918 roku w Lublinie powołano do życia Tymczasowy Rząd Ludowy Republiki Polskiej pod przewodnictwem Ignacego Daszyńskiego.</a:t>
            </a:r>
          </a:p>
          <a:p>
            <a:pPr algn="just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11 listopada 1918 roku w Poznaniu ujawniła się działająca już wcześniej Naczelna Rada Ludowa.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028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024px-Regency_Counc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618" y="1481138"/>
            <a:ext cx="6322763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Ponadto, w Warszawie od września 1917 roku rezydowała Rada Regencyjna. Organ władzy reprezentujący przyszłe państwo polskie, utworzona przy poparciu Niemiec oraz </a:t>
            </a:r>
            <a:r>
              <a:rPr lang="pl-PL" sz="1800" dirty="0" err="1" smtClean="0">
                <a:effectLst/>
                <a:latin typeface="Arial" pitchFamily="34" charset="0"/>
                <a:cs typeface="Arial" pitchFamily="34" charset="0"/>
              </a:rPr>
              <a:t>Austro</a:t>
            </a:r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 – Węgier.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3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66-69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096" y="1500174"/>
            <a:ext cx="7876040" cy="450059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10 listopada 1918 roku Józef Piłsudski, zwolniony z „Twierdzy Magdeburskiej” przybywa rano do Warszawy. W tym dniu rozpoczyna się także akcja rozbrajania niemieckich żołnierzy w Warszawie.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37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71635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11 listopada 1918 roku Rada Regencyjna przekazuje Józefowi Piłsudskiemu naczelne dowództwo nad wojskiem polskim, a dzień później powierza mu misję sformowania rządu. Ostatecznie Rada Regencyjna rozwiązała się z dniem 14 listopada 1918 roku.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214686"/>
            <a:ext cx="7772400" cy="1857387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Arial" pitchFamily="34" charset="0"/>
                <a:cs typeface="Arial" pitchFamily="34" charset="0"/>
              </a:rPr>
              <a:t>W okresie istnienia II Rzeczypospolitej datę 11 listopada uznano za datę odzyskanie przez Polskę niepodległości.</a:t>
            </a:r>
          </a:p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800" dirty="0" smtClean="0">
                <a:latin typeface="Arial" pitchFamily="34" charset="0"/>
                <a:cs typeface="Arial" pitchFamily="34" charset="0"/>
              </a:rPr>
              <a:t>Dzień ten stał się świętem państwowym w 1937 roku na mocy </a:t>
            </a:r>
            <a:br>
              <a:rPr lang="pl-PL" sz="1800" dirty="0" smtClean="0"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latin typeface="Arial" pitchFamily="34" charset="0"/>
                <a:cs typeface="Arial" pitchFamily="34" charset="0"/>
              </a:rPr>
              <a:t>„Ustawy o Święcie Niepodległości”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421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38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00174"/>
            <a:ext cx="4769038" cy="4873747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„Wojna powszechna” rozpoczęła się w lipcu 1914 roku, naprzeciw siebie stanęły dotychczasowe państwa zaborcze, Austria, Niemcy 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i Rosja.</a:t>
            </a:r>
            <a:endParaRPr lang="pl-PL" sz="2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21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378621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Przed wybuchem wojny wśród Polaków ukształtowały się dwie koncepcje odzyskania niepodległości, pierwsza, zakładała współpracę z Austrią i przy jej pomocy opanowanie terenów dawnego Królestwa Polskiego i przyłączenia ich do posiadającej już autonomię Galicji, następnie przekształcenie </a:t>
            </a:r>
            <a:r>
              <a:rPr lang="pl-PL" sz="2000" dirty="0" err="1" smtClean="0">
                <a:effectLst/>
                <a:latin typeface="Arial" pitchFamily="34" charset="0"/>
                <a:cs typeface="Arial" pitchFamily="34" charset="0"/>
              </a:rPr>
              <a:t>Austro</a:t>
            </a: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 – Węgier 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w nowe państwo </a:t>
            </a:r>
            <a:r>
              <a:rPr lang="pl-PL" sz="2000" dirty="0" err="1" smtClean="0">
                <a:effectLst/>
                <a:latin typeface="Arial" pitchFamily="34" charset="0"/>
                <a:cs typeface="Arial" pitchFamily="34" charset="0"/>
              </a:rPr>
              <a:t>Austro</a:t>
            </a: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 – Węgro – Polskę.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 Druga koncepcja zakładała współpracę z Rosją, która miała opanować i przyłączyć do swojego terytorium, Galicję, Wielkopolskę </a:t>
            </a:r>
            <a:b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i Pomorze Gdańskie, połączenie tych terenów z dawnym Królestwem Polskim i otrzymanie od Cara w zamian za okazaną pomoc szerokiej autonomii na tych terenach. </a:t>
            </a:r>
            <a:endParaRPr lang="pl-PL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4286256"/>
            <a:ext cx="7772400" cy="928694"/>
          </a:xfrm>
        </p:spPr>
        <p:txBody>
          <a:bodyPr>
            <a:normAutofit fontScale="92500" lnSpcReduction="10000"/>
          </a:bodyPr>
          <a:lstStyle/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Zwolennikiem opcji tzw. proaustriackiej był Józef Piłsudski,</a:t>
            </a:r>
          </a:p>
          <a:p>
            <a:pPr algn="ctr"/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opcji tzw. prorosyjskiej, Roman Dmowski</a:t>
            </a:r>
          </a:p>
        </p:txBody>
      </p:sp>
    </p:spTree>
  </p:cSld>
  <p:clrMapOvr>
    <a:masterClrMapping/>
  </p:clrMapOvr>
  <p:transition advTm="280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84182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effectLst/>
                <a:latin typeface="Arial" pitchFamily="34" charset="0"/>
                <a:cs typeface="Arial" pitchFamily="34" charset="0"/>
              </a:rPr>
              <a:t>Zwolennicy walki o niepodległą Polskę i przeciwnicy polityczni</a:t>
            </a:r>
            <a:endParaRPr lang="pl-PL" sz="2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Józef Piłsudski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Roman Dmowski</a:t>
            </a:r>
            <a:endParaRPr lang="pl-PL" dirty="0"/>
          </a:p>
        </p:txBody>
      </p:sp>
      <p:pic>
        <p:nvPicPr>
          <p:cNvPr id="7" name="Symbol zastępczy zawartości 6" descr="PIC_1-H-10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80346" y="1428737"/>
            <a:ext cx="2782724" cy="3957652"/>
          </a:xfrm>
        </p:spPr>
      </p:pic>
      <p:pic>
        <p:nvPicPr>
          <p:cNvPr id="8" name="Symbol zastępczy zawartości 7" descr="Roman_Dmowski_in_colo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49798" y="1444625"/>
            <a:ext cx="2632229" cy="3941763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ielce_pilsud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538" y="1714488"/>
            <a:ext cx="6595610" cy="404496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6 sierpnia 1914 roku do walki z Rosjanami rusza 1 Kompania Kadrowa Strzelców dowodzona przez Józefa Piłsudskiego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998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ilsudski_and_officers_19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53381"/>
            <a:ext cx="6705600" cy="418147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W latach 1914 – 1917 na Froncie Wschodnim walczyły z Rosjanami trzy Brygady Legionów Polskich posiłkując armię </a:t>
            </a:r>
            <a:r>
              <a:rPr lang="pl-PL" sz="1800" dirty="0" err="1" smtClean="0">
                <a:effectLst/>
                <a:latin typeface="Arial" pitchFamily="34" charset="0"/>
                <a:cs typeface="Arial" pitchFamily="34" charset="0"/>
              </a:rPr>
              <a:t>Austro</a:t>
            </a:r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 – Węgierską. Kres współpracy nastąpił po tzw. „kryzysie przysięgowym”.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99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4143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5 listopada 1916 roku wydana została wspólna niemiecka i </a:t>
            </a:r>
            <a:r>
              <a:rPr lang="pl-PL" sz="1800" dirty="0" err="1" smtClean="0">
                <a:effectLst/>
                <a:latin typeface="Arial" pitchFamily="34" charset="0"/>
                <a:cs typeface="Arial" pitchFamily="34" charset="0"/>
              </a:rPr>
              <a:t>austro</a:t>
            </a:r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 - węgierska proklamacja, nazwana aktem dwóch cesarzy zawierająca obietnicę utworzenia „samodzielnego Królestwa Polskiego w łączności z obu sprzymierzonymi mocarstwami”. Sprawa polska została w ten sposób umiędzynarodowiona.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Cesarz Wilhelm II Hohenzollern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Cesarz Franciszek Józef I Habsburg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 descr="800px-Kaiser_Wilhelm_II_of_Germany_-_190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01847" y="1928813"/>
            <a:ext cx="2396932" cy="3457575"/>
          </a:xfrm>
        </p:spPr>
      </p:pic>
      <p:pic>
        <p:nvPicPr>
          <p:cNvPr id="8" name="Symbol zastępczy zawartości 7" descr="Emperor_Francis_Joseph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43462" y="1928813"/>
            <a:ext cx="3457575" cy="3457575"/>
          </a:xfrm>
        </p:spPr>
      </p:pic>
    </p:spTree>
  </p:cSld>
  <p:clrMapOvr>
    <a:masterClrMapping/>
  </p:clrMapOvr>
  <p:transition advTm="152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ilsudski_sosnkowski_magdebur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330" y="1481138"/>
            <a:ext cx="5287339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W lipcu 1917 roku Józef Piłsudski wykorzystuje tzw. „kryzys przysięgowy” do zerwania współpracy z państwami centralnymi. Zostaje aresztowany i  zamknięty w twierdzy wojskowej w Magdeburgu.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23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omitet_Narodowy_Polski_in_Paris_1918_(_Polish_National_Committee),_concerned_by_France_as_provisional_Polish_gover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57377"/>
            <a:ext cx="6000792" cy="442115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Gdy pod koniec 1915 roku, Roman Dmowski zdaje sobie sprawę, że Rosja nie zamierza dać Polakom niepodległości, wyjeżdża do Szwajcarii. Tam </a:t>
            </a:r>
            <a:b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15 sierpnia 1917 roku w Lozannie, powołuje Komitet Narodowy Polski </a:t>
            </a:r>
            <a:b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i zaczyna zabiegać o poparcie sprawy polskiej przez mocarstwa zachodnie.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404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518</Words>
  <Application>Microsoft Office PowerPoint</Application>
  <PresentationFormat>Pokaz na ekranie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„O wojnę powszechną za Wolność Ludów! Prosimy cię Panie. O Broń i Orły narodowe. Prosimy cię Panie (…) O niepodległość, całość i wolność Ojczyzny naszej. Prosimy cię Panie. W imię Ojca i Syna i Ducha Świętego. Amen”</vt:lpstr>
      <vt:lpstr>„Wojna powszechna” rozpoczęła się w lipcu 1914 roku, naprzeciw siebie stanęły dotychczasowe państwa zaborcze, Austria, Niemcy  i Rosja.</vt:lpstr>
      <vt:lpstr>Przed wybuchem wojny wśród Polaków ukształtowały się dwie koncepcje odzyskania niepodległości, pierwsza, zakładała współpracę z Austrią i przy jej pomocy opanowanie terenów dawnego Królestwa Polskiego i przyłączenia ich do posiadającej już autonomię Galicji, następnie przekształcenie Austro – Węgier  w nowe państwo Austro – Węgro – Polskę.   Druga koncepcja zakładała współpracę z Rosją, która miała opanować i przyłączyć do swojego terytorium, Galicję, Wielkopolskę  i Pomorze Gdańskie, połączenie tych terenów z dawnym Królestwem Polskim i otrzymanie od Cara w zamian za okazaną pomoc szerokiej autonomii na tych terenach. </vt:lpstr>
      <vt:lpstr>Zwolennicy walki o niepodległą Polskę i przeciwnicy polityczni</vt:lpstr>
      <vt:lpstr>6 sierpnia 1914 roku do walki z Rosjanami rusza 1 Kompania Kadrowa Strzelców dowodzona przez Józefa Piłsudskiego</vt:lpstr>
      <vt:lpstr>W latach 1914 – 1917 na Froncie Wschodnim walczyły z Rosjanami trzy Brygady Legionów Polskich posiłkując armię Austro – Węgierską. Kres współpracy nastąpił po tzw. „kryzysie przysięgowym”.</vt:lpstr>
      <vt:lpstr>5 listopada 1916 roku wydana została wspólna niemiecka i austro - węgierska proklamacja, nazwana aktem dwóch cesarzy zawierająca obietnicę utworzenia „samodzielnego Królestwa Polskiego w łączności z obu sprzymierzonymi mocarstwami”. Sprawa polska została w ten sposób umiędzynarodowiona.</vt:lpstr>
      <vt:lpstr>W lipcu 1917 roku Józef Piłsudski wykorzystuje tzw. „kryzys przysięgowy” do zerwania współpracy z państwami centralnymi. Zostaje aresztowany i  zamknięty w twierdzy wojskowej w Magdeburgu.</vt:lpstr>
      <vt:lpstr>Gdy pod koniec 1915 roku, Roman Dmowski zdaje sobie sprawę, że Rosja nie zamierza dać Polakom niepodległości, wyjeżdża do Szwajcarii. Tam  15 sierpnia 1917 roku w Lozannie, powołuje Komitet Narodowy Polski  i zaczyna zabiegać o poparcie sprawy polskiej przez mocarstwa zachodnie.</vt:lpstr>
      <vt:lpstr>Jesienią 1917 roku, Komitet Narodowy Polski został uznany przez Francję, Wielką Brytanię, Włochy i Stany Zjednoczone za reprezentanta odradzającego się państwa polskiego. A we Francji przystąpiono do formowania Armii Polskiej we Francji.</vt:lpstr>
      <vt:lpstr>W styczniu 1918 roku Prezydent USA, Thomas Woodrow Wilson ogłasza swój „plan pokojowy”. Plan ten nazwany 14 punktami Wilsona zakładał stworzenie niepodległego państwa polskiego.</vt:lpstr>
      <vt:lpstr>Na przełomie października i listopada 1918 roku na ziemiach polskich zaczęły powstawać polskie ośrodki władzy.</vt:lpstr>
      <vt:lpstr>Ponadto, w Warszawie od września 1917 roku rezydowała Rada Regencyjna. Organ władzy reprezentujący przyszłe państwo polskie, utworzona przy poparciu Niemiec oraz Austro – Węgier.</vt:lpstr>
      <vt:lpstr>10 listopada 1918 roku Józef Piłsudski, zwolniony z „Twierdzy Magdeburskiej” przybywa rano do Warszawy. W tym dniu rozpoczyna się także akcja rozbrajania niemieckich żołnierzy w Warszawie.</vt:lpstr>
      <vt:lpstr>11 listopada 1918 roku Rada Regencyjna przekazuje Józefowi Piłsudskiemu naczelne dowództwo nad wojskiem polskim, a dzień później powierza mu misję sformowania rządu. Ostatecznie Rada Regencyjna rozwiązała się z dniem 14 listopada 1918 roku.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 wojnę powszechną za Wolność Ludów! Prosimy cię Panie. O Broń i Orły narodowe. Prosimy cię Panie (…) O niepodległość, całość i wolność Ojczyzny naszej. Prosimy cię Panie. W imię Ojca i Syna i Ducha Świętego. Amen”</dc:title>
  <dc:creator>Adam</dc:creator>
  <cp:lastModifiedBy>Adam</cp:lastModifiedBy>
  <cp:revision>34</cp:revision>
  <dcterms:created xsi:type="dcterms:W3CDTF">2022-11-07T19:23:15Z</dcterms:created>
  <dcterms:modified xsi:type="dcterms:W3CDTF">2022-11-09T20:28:32Z</dcterms:modified>
</cp:coreProperties>
</file>